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media/image59.jpeg" ContentType="image/jpeg"/>
  <Override PartName="/ppt/media/image7.jpeg" ContentType="image/jpeg"/>
  <Override PartName="/ppt/media/image28.jpeg" ContentType="image/jpeg"/>
  <Override PartName="/ppt/media/image1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55.jpeg" ContentType="image/jpeg"/>
  <Override PartName="/ppt/media/image3.jpeg" ContentType="image/jpeg"/>
  <Override PartName="/ppt/media/image57.jpeg" ContentType="image/jpeg"/>
  <Override PartName="/ppt/media/image5.jpeg" ContentType="image/jpeg"/>
  <Override PartName="/ppt/media/image58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60.jpeg" ContentType="image/jpeg"/>
  <Override PartName="/ppt/media/image61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D1801F8-22A1-41E7-BADD-1A920E6386C8}" type="slidenum"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156240" y="113760"/>
            <a:ext cx="9753120" cy="731484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-4680" y="-144360"/>
            <a:ext cx="10033200" cy="770436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46800" y="0"/>
            <a:ext cx="10033200" cy="757800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224000" cy="766836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46800" y="0"/>
            <a:ext cx="100332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794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0" y="-19440"/>
            <a:ext cx="10152000" cy="757944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156240" y="113760"/>
            <a:ext cx="9753120" cy="731484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152000" cy="75794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0" y="-3600"/>
            <a:ext cx="10080000" cy="75603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0" y="-72000"/>
            <a:ext cx="10152000" cy="78674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74144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074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46440" y="34560"/>
            <a:ext cx="1003356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7414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6334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7414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08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0" y="-3600"/>
            <a:ext cx="10008000" cy="750636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74144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332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44000" y="106560"/>
            <a:ext cx="9745200" cy="73094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56240" y="113760"/>
            <a:ext cx="9753120" cy="731484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332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74144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800000" cy="757944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22680" y="-55440"/>
            <a:ext cx="10057320" cy="761544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36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72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46800" y="-72000"/>
            <a:ext cx="10033200" cy="7632000"/>
          </a:xfrm>
          <a:prstGeom prst="rect">
            <a:avLst/>
          </a:prstGeom>
          <a:ln>
            <a:noFill/>
          </a:ln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36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0" y="35640"/>
            <a:ext cx="10080000" cy="7524360"/>
          </a:xfrm>
          <a:prstGeom prst="rect">
            <a:avLst/>
          </a:prstGeom>
          <a:ln>
            <a:noFill/>
          </a:ln>
        </p:spPr>
      </p:pic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360"/>
          </a:xfrm>
          <a:prstGeom prst="rect">
            <a:avLst/>
          </a:prstGeom>
          <a:ln>
            <a:noFill/>
          </a:ln>
        </p:spPr>
      </p:pic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46800" y="0"/>
            <a:ext cx="100332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56240" y="113760"/>
            <a:ext cx="9753120" cy="7314840"/>
          </a:xfrm>
          <a:prstGeom prst="rect">
            <a:avLst/>
          </a:prstGeom>
          <a:ln>
            <a:noFill/>
          </a:ln>
        </p:spPr>
      </p:pic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0" y="53640"/>
            <a:ext cx="10080000" cy="7506360"/>
          </a:xfrm>
          <a:prstGeom prst="rect">
            <a:avLst/>
          </a:prstGeom>
          <a:ln>
            <a:noFill/>
          </a:ln>
        </p:spPr>
      </p:pic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2116800" y="1768680"/>
            <a:ext cx="5845680" cy="438408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156240" y="75240"/>
            <a:ext cx="9753120" cy="73148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46800" y="0"/>
            <a:ext cx="100332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0" y="35640"/>
            <a:ext cx="10080000" cy="752436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75603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0" y="34560"/>
            <a:ext cx="10080000" cy="752544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0" y="-38520"/>
            <a:ext cx="10080000" cy="75985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</TotalTime>
  <Application>LibreOffice/5.2.3.3$Windows_X86_64 LibreOffice_project/d54a8868f08a7b39642414cf2c8ef2f228f780cf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2017-05-26T20:25:15Z</dcterms:created>
  <dc:creator/>
  <dc:description/>
  <dc:language>pl-PL</dc:language>
  <cp:lastModifiedBy/>
  <dcterms:modified xsi:type="dcterms:W3CDTF">2017-06-26T15:05:13Z</dcterms:modified>
  <cp:revision>22</cp:revision>
  <dc:subject/>
  <dc:title/>
</cp:coreProperties>
</file>